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F2D32F6-3717-4F39-87D4-21D4F1F83F03}">
  <a:tblStyle styleId="{2F2D32F6-3717-4F39-87D4-21D4F1F83F0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1_27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1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7200" y="11126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{2F2D32F6-3717-4F39-87D4-21D4F1F83F03}</a:tableStyleId>
              </a:tblPr>
              <a:tblGrid>
                <a:gridCol w="4908025"/>
                <a:gridCol w="4955775"/>
              </a:tblGrid>
              <a:tr h="959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Respondent Info</a:t>
                      </a:r>
                      <a:endParaRPr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Name:</a:t>
                      </a:r>
                      <a:endParaRPr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Age:</a:t>
                      </a:r>
                      <a:endParaRPr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Gender:</a:t>
                      </a:r>
                      <a:endParaRPr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Occupation:</a:t>
                      </a:r>
                      <a:endParaRPr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Income: </a:t>
                      </a:r>
                      <a:endParaRPr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Remember to:</a:t>
                      </a:r>
                      <a:endParaRPr b="1"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Ask open-ended questions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Circle back to identify contradictions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Get to the heart of the topic (ask why creatively)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Ask for stories or description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</a:t>
                      </a:r>
                      <a:endParaRPr b="1" sz="11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905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1. Personal Intro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Hi, thank you for agreeing to participate in this research, I’m _______________ and today we’ll be chatting about your experience with __________________________________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_______________________________________________. There are no right or wrong answers, the more honesty the better, I may even ask you to repeat certain things, don’t be surprised, it’s to make sure I understand what your perspective.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  <a:tr h="9591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2. Icebreaker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I’d just like to start by having you tell me a bit about yourself. Age, occupation, hobbies?</a:t>
                      </a:r>
                      <a:endParaRPr sz="9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often do you [relevant action]?</a:t>
                      </a:r>
                      <a:endParaRPr sz="9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When was the first time you [relevant action]? What was that like?</a:t>
                      </a:r>
                      <a:endParaRPr b="1" sz="11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  <a:tr h="994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3.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Open-ended Question (Reference) 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Can you walk me through a typical [day / routine / process]?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Can you tell me of a time when you [experience]?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you usually [routine / process]?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your ideal setup for [experience / activity]?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Follow-up questions </a:t>
                      </a:r>
                      <a:endParaRPr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does [activity / specific experience] make you feel?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Why is [specific process step] important?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Can you tell me more about [recent statement]?</a:t>
                      </a:r>
                      <a:endParaRPr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114300" lvl="0" marL="1714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IBM Plex Sans"/>
                        <a:buChar char="●"/>
                      </a:pPr>
                      <a:r>
                        <a:rPr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about [action / situation] makes you feel [emotion de</a:t>
                      </a:r>
                      <a:r>
                        <a:rPr lang="en" sz="9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scribed]?</a:t>
                      </a:r>
                      <a:endParaRPr sz="9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0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Open-ended Question (Theme 1)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Follow-up questions </a:t>
                      </a:r>
                      <a:endParaRPr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0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Open-ended Question (Theme 2)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Follow-up questions </a:t>
                      </a:r>
                      <a:endParaRPr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3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5. Open-ended Question (Theme 3)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Follow-up questions </a:t>
                      </a:r>
                      <a:endParaRPr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USER INTERVIEWS</a:t>
            </a:r>
            <a:endParaRPr b="1" sz="18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